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  <p:embeddedFont>
      <p:font typeface="Bree Serif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ldStandardTT-regular.fntdata"/><Relationship Id="rId21" Type="http://schemas.openxmlformats.org/officeDocument/2006/relationships/slide" Target="slides/slide17.xml"/><Relationship Id="rId24" Type="http://schemas.openxmlformats.org/officeDocument/2006/relationships/font" Target="fonts/OldStandardTT-italic.fntdata"/><Relationship Id="rId23" Type="http://schemas.openxmlformats.org/officeDocument/2006/relationships/font" Target="fonts/OldStandardT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BreeSerif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Mention that form will be floated soon.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hyperlink" Target="http://mnp-club.github.io//project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mnp-club.github.io//projects/" TargetMode="External"/><Relationship Id="rId4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/>
              <a:t>ITSP 2017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3-30 at 20.30.23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7" y="571500"/>
            <a:ext cx="481012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90250" y="526350"/>
            <a:ext cx="6262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Who can do ITSP?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90250" y="526350"/>
            <a:ext cx="6420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to do an ITSP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Idea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Brainstorming - 26th March - H15 Mess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Abstract Submission - 1st April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Project review and finalisation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Mentors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ITSP begins on 6th May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40 days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Review meets every 10 days to keep you on track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Institute in ITSP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Room Retention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Funding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RnD expo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512700" y="377925"/>
            <a:ext cx="8118600" cy="93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Summer of Science</a:t>
            </a:r>
          </a:p>
        </p:txBody>
      </p:sp>
      <p:pic>
        <p:nvPicPr>
          <p:cNvPr descr="Only box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624" y="-115575"/>
            <a:ext cx="1869526" cy="15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562250" y="1103625"/>
            <a:ext cx="3071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Maths and Physics Club, IIT Bombay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665075" y="1964025"/>
            <a:ext cx="8024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Reading projects under experienced senior mentors on a topic of your choice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Possible topics could include, but not limited to Quantum computation, Cosmology, Relativity, group theory, abstract algebra, etc.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Timeline - First week of May to second week of July.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Reports have to be submitted by the second week of July.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Certificates, with equal standing as those of ITSP, will be awarded on submission of the report.</a:t>
            </a:r>
          </a:p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512700" y="3725075"/>
            <a:ext cx="8118600" cy="34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Last year’s SoS reports have been put up at our club page! Do check them out here -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http://mnp-club.github.io//projects/</a:t>
            </a:r>
            <a:r>
              <a:rPr lang="en-GB" sz="10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512700" y="377925"/>
            <a:ext cx="8118600" cy="93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Summer of Science</a:t>
            </a: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512700" y="3725075"/>
            <a:ext cx="8118600" cy="62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Last year’s SoS reports have been put up at our club page! Do check them out here -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http://mnp-club.github.io//projects/</a:t>
            </a:r>
          </a:p>
        </p:txBody>
      </p:sp>
      <p:pic>
        <p:nvPicPr>
          <p:cNvPr descr="Only box.png"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624" y="-115575"/>
            <a:ext cx="1869526" cy="15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62250" y="1103625"/>
            <a:ext cx="3071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Maths and Physics Club, IIT Bombay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65075" y="1964025"/>
            <a:ext cx="8024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Reports will be put up in the club’s webpage.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Mentors will closely monitor the progress of their mentees - Books/references will be suggested along the way.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Can be done along with ITSP.</a:t>
            </a:r>
          </a:p>
          <a:p>
            <a:pPr indent="-228600" lvl="0" marL="457200" rtl="0">
              <a:spcBef>
                <a:spcPts val="0"/>
              </a:spcBef>
              <a:buClr>
                <a:srgbClr val="A4C2F4"/>
              </a:buClr>
              <a:buChar char="●"/>
            </a:pPr>
            <a:r>
              <a:rPr lang="en-GB">
                <a:solidFill>
                  <a:srgbClr val="A4C2F4"/>
                </a:solidFill>
              </a:rPr>
              <a:t>Interaction with your mentors will be online - neither mentor, nor mentee need to be present in the insti during the summer.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4247250" y="4353575"/>
            <a:ext cx="47556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1000">
                <a:solidFill>
                  <a:srgbClr val="EFEFEF"/>
                </a:solidFill>
              </a:rPr>
              <a:t>Contact</a:t>
            </a:r>
          </a:p>
          <a:p>
            <a:pPr lvl="0" algn="r">
              <a:spcBef>
                <a:spcPts val="0"/>
              </a:spcBef>
              <a:buNone/>
            </a:pPr>
            <a:r>
              <a:rPr lang="en-GB" sz="1000">
                <a:solidFill>
                  <a:srgbClr val="EFEFEF"/>
                </a:solidFill>
              </a:rPr>
              <a:t>Thariq Shanavas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GB" sz="1000">
                <a:solidFill>
                  <a:srgbClr val="EFEFEF"/>
                </a:solidFill>
              </a:rPr>
              <a:t>thariqshanavas@gmail.com</a:t>
            </a:r>
          </a:p>
          <a:p>
            <a:pPr lvl="0" algn="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GB" sz="1000">
                <a:solidFill>
                  <a:srgbClr val="EFEFEF"/>
                </a:solidFill>
              </a:rPr>
              <a:t>9847137527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exactly is ITSP?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‘Tech’ in ITSP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-GB" sz="2000"/>
              <a:t>The difference between, for example, a truck engine and a Ferrari engine is in the technology applied in both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-GB" sz="2000"/>
              <a:t>A chance for you to learn skills, and take your current know-how to the next level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-GB" sz="2000"/>
              <a:t>Tech need not be all about Electronic circuits and coding. It’s everywhere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ngine4st.gif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-downsized-large.gif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9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Summer Project in ITSP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ITSP is: -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Not a research project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Not an internship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GB" sz="2400"/>
              <a:t>Not a course project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4132.jp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93" y="0"/>
            <a:ext cx="7717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4155.jp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